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Abel"/>
      <p:regular r:id="rId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Abel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2319bdb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2319bdb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23de445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23de445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image" Target="../media/image19.png"/><Relationship Id="rId22" Type="http://schemas.openxmlformats.org/officeDocument/2006/relationships/image" Target="../media/image6.png"/><Relationship Id="rId10" Type="http://schemas.openxmlformats.org/officeDocument/2006/relationships/image" Target="../media/image8.png"/><Relationship Id="rId21" Type="http://schemas.openxmlformats.org/officeDocument/2006/relationships/image" Target="../media/image3.png"/><Relationship Id="rId13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5" Type="http://schemas.openxmlformats.org/officeDocument/2006/relationships/image" Target="../media/image9.png"/><Relationship Id="rId14" Type="http://schemas.openxmlformats.org/officeDocument/2006/relationships/image" Target="../media/image12.png"/><Relationship Id="rId17" Type="http://schemas.openxmlformats.org/officeDocument/2006/relationships/image" Target="../media/image20.png"/><Relationship Id="rId16" Type="http://schemas.openxmlformats.org/officeDocument/2006/relationships/image" Target="../media/image16.png"/><Relationship Id="rId5" Type="http://schemas.openxmlformats.org/officeDocument/2006/relationships/image" Target="../media/image11.png"/><Relationship Id="rId19" Type="http://schemas.openxmlformats.org/officeDocument/2006/relationships/image" Target="../media/image21.png"/><Relationship Id="rId6" Type="http://schemas.openxmlformats.org/officeDocument/2006/relationships/image" Target="../media/image13.png"/><Relationship Id="rId18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6927950" y="1276025"/>
            <a:ext cx="2206800" cy="1295724"/>
            <a:chOff x="5461050" y="3387375"/>
            <a:chExt cx="2206800" cy="1295724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5696257" y="3897099"/>
              <a:ext cx="1665300" cy="786000"/>
              <a:chOff x="190007" y="301624"/>
              <a:chExt cx="1665300" cy="786000"/>
            </a:xfrm>
          </p:grpSpPr>
          <p:sp>
            <p:nvSpPr>
              <p:cNvPr id="56" name="Google Shape;56;p13"/>
              <p:cNvSpPr/>
              <p:nvPr/>
            </p:nvSpPr>
            <p:spPr>
              <a:xfrm>
                <a:off x="190007" y="301624"/>
                <a:ext cx="1665300" cy="786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" name="Google Shape;57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5012" y="514203"/>
                <a:ext cx="641516" cy="3608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26530" y="393806"/>
                <a:ext cx="846577" cy="3608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78750" y="745068"/>
                <a:ext cx="641519" cy="2352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" name="Google Shape;60;p13"/>
            <p:cNvSpPr txBox="1"/>
            <p:nvPr/>
          </p:nvSpPr>
          <p:spPr>
            <a:xfrm>
              <a:off x="5461050" y="3387375"/>
              <a:ext cx="22068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bel"/>
                  <a:ea typeface="Abel"/>
                  <a:cs typeface="Abel"/>
                  <a:sym typeface="Abel"/>
                </a:rPr>
                <a:t>Current Development in Field:</a:t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61" name="Google Shape;61;p13"/>
          <p:cNvGrpSpPr/>
          <p:nvPr/>
        </p:nvGrpSpPr>
        <p:grpSpPr>
          <a:xfrm>
            <a:off x="4980238" y="3001049"/>
            <a:ext cx="2277900" cy="1329576"/>
            <a:chOff x="5324050" y="1155462"/>
            <a:chExt cx="2277900" cy="1329576"/>
          </a:xfrm>
        </p:grpSpPr>
        <p:sp>
          <p:nvSpPr>
            <p:cNvPr id="62" name="Google Shape;62;p13"/>
            <p:cNvSpPr/>
            <p:nvPr/>
          </p:nvSpPr>
          <p:spPr>
            <a:xfrm>
              <a:off x="5486654" y="1586538"/>
              <a:ext cx="1952700" cy="898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93417" y="1781543"/>
              <a:ext cx="339157" cy="508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78801" y="1742518"/>
              <a:ext cx="640126" cy="640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3"/>
            <p:cNvSpPr txBox="1"/>
            <p:nvPr/>
          </p:nvSpPr>
          <p:spPr>
            <a:xfrm>
              <a:off x="5324050" y="1155462"/>
              <a:ext cx="22779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bel"/>
                  <a:ea typeface="Abel"/>
                  <a:cs typeface="Abel"/>
                  <a:sym typeface="Abel"/>
                </a:rPr>
                <a:t>Our Current Prototype:</a:t>
              </a: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pic>
          <p:nvPicPr>
            <p:cNvPr id="66" name="Google Shape;66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30125" y="1713034"/>
              <a:ext cx="640125" cy="64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3"/>
          <p:cNvSpPr txBox="1"/>
          <p:nvPr>
            <p:ph type="title"/>
          </p:nvPr>
        </p:nvSpPr>
        <p:spPr>
          <a:xfrm>
            <a:off x="2288550" y="215775"/>
            <a:ext cx="45669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AAC: Accessible Avatar Customizer 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2343750" y="617625"/>
            <a:ext cx="44565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i="1" lang="en" sz="1528" u="sng">
                <a:latin typeface="Abel"/>
                <a:ea typeface="Abel"/>
                <a:cs typeface="Abel"/>
                <a:sym typeface="Abel"/>
              </a:rPr>
              <a:t>Enabling users to create </a:t>
            </a:r>
            <a:r>
              <a:rPr i="1" lang="en" sz="1528" u="sng">
                <a:latin typeface="Abel"/>
                <a:ea typeface="Abel"/>
                <a:cs typeface="Abel"/>
                <a:sym typeface="Abel"/>
              </a:rPr>
              <a:t>accessible</a:t>
            </a:r>
            <a:r>
              <a:rPr i="1" lang="en" sz="1528" u="sng">
                <a:latin typeface="Abel"/>
                <a:ea typeface="Abel"/>
                <a:cs typeface="Abel"/>
                <a:sym typeface="Abel"/>
              </a:rPr>
              <a:t> designed avatars </a:t>
            </a:r>
            <a:endParaRPr i="1" sz="1528" u="sng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108675" y="1254250"/>
            <a:ext cx="4909200" cy="37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400" y="1749981"/>
            <a:ext cx="2206696" cy="5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3"/>
          <p:cNvGrpSpPr/>
          <p:nvPr/>
        </p:nvGrpSpPr>
        <p:grpSpPr>
          <a:xfrm>
            <a:off x="2593303" y="1788042"/>
            <a:ext cx="856857" cy="984805"/>
            <a:chOff x="3457925" y="1510888"/>
            <a:chExt cx="1005701" cy="1155875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932708" y="1510888"/>
              <a:ext cx="530916" cy="530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57931" y="2099046"/>
              <a:ext cx="528869" cy="528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857066" y="2060199"/>
              <a:ext cx="606560" cy="606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57925" y="1511909"/>
              <a:ext cx="528874" cy="528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3"/>
          <p:cNvSpPr txBox="1"/>
          <p:nvPr/>
        </p:nvSpPr>
        <p:spPr>
          <a:xfrm>
            <a:off x="2343746" y="2239761"/>
            <a:ext cx="219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3403566" y="2229198"/>
            <a:ext cx="219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454625" y="1356063"/>
            <a:ext cx="1904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bel"/>
                <a:ea typeface="Abel"/>
                <a:cs typeface="Abel"/>
                <a:sym typeface="Abel"/>
              </a:rPr>
              <a:t>Current Customization: </a:t>
            </a:r>
            <a:endParaRPr sz="15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2394000" y="1396400"/>
            <a:ext cx="22779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0">
                <a:latin typeface="Abel"/>
                <a:ea typeface="Abel"/>
                <a:cs typeface="Abel"/>
                <a:sym typeface="Abel"/>
              </a:rPr>
              <a:t>Accessibility Considerations:</a:t>
            </a:r>
            <a:endParaRPr sz="15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4344" y="1747838"/>
            <a:ext cx="621023" cy="6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58698" y="2249222"/>
            <a:ext cx="645046" cy="64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3"/>
          <p:cNvCxnSpPr/>
          <p:nvPr/>
        </p:nvCxnSpPr>
        <p:spPr>
          <a:xfrm>
            <a:off x="108675" y="3082863"/>
            <a:ext cx="490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3175" y="3373925"/>
            <a:ext cx="2309700" cy="13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48351" y="3392900"/>
            <a:ext cx="1955400" cy="132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85" name="Google Shape;85;p13"/>
          <p:cNvCxnSpPr/>
          <p:nvPr/>
        </p:nvCxnSpPr>
        <p:spPr>
          <a:xfrm>
            <a:off x="7252575" y="3586075"/>
            <a:ext cx="36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18555" y="2630001"/>
            <a:ext cx="1155325" cy="115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58143" y="3701335"/>
            <a:ext cx="1876167" cy="64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52564" y="4336642"/>
            <a:ext cx="1887311" cy="67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178125" y="1396388"/>
            <a:ext cx="1677326" cy="142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22">
            <a:alphaModFix/>
          </a:blip>
          <a:srcRect b="0" l="0" r="0" t="67049"/>
          <a:stretch/>
        </p:blipFill>
        <p:spPr>
          <a:xfrm>
            <a:off x="267609" y="2406150"/>
            <a:ext cx="2156284" cy="4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88" y="2007176"/>
            <a:ext cx="8392424" cy="14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